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19524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260021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99179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186512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21023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402492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964876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75299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96249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19/3/2024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396308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BA0BE8B-30DB-4A9E-885D-63F5528D96F0}" type="datetimeFigureOut">
              <a:rPr lang="es-EC" smtClean="0"/>
              <a:t>19/3/2024</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257844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BA0BE8B-30DB-4A9E-885D-63F5528D96F0}" type="datetimeFigureOut">
              <a:rPr lang="es-EC" smtClean="0"/>
              <a:t>19/3/2024</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360796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BA0BE8B-30DB-4A9E-885D-63F5528D96F0}" type="datetimeFigureOut">
              <a:rPr lang="es-EC" smtClean="0"/>
              <a:t>19/3/2024</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46464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A0BE8B-30DB-4A9E-885D-63F5528D96F0}" type="datetimeFigureOut">
              <a:rPr lang="es-EC" smtClean="0"/>
              <a:t>19/3/2024</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756921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BA0BE8B-30DB-4A9E-885D-63F5528D96F0}" type="datetimeFigureOut">
              <a:rPr lang="es-EC" smtClean="0"/>
              <a:t>19/3/2024</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060605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BA0BE8B-30DB-4A9E-885D-63F5528D96F0}" type="datetimeFigureOut">
              <a:rPr lang="es-EC" smtClean="0"/>
              <a:t>19/3/2024</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400979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A0BE8B-30DB-4A9E-885D-63F5528D96F0}" type="datetimeFigureOut">
              <a:rPr lang="es-EC" smtClean="0"/>
              <a:t>19/3/2024</a:t>
            </a:fld>
            <a:endParaRPr lang="es-EC"/>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C"/>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CC69994-C359-4F62-8A97-B5DDDC563383}" type="slidenum">
              <a:rPr lang="es-EC" smtClean="0"/>
              <a:t>‹Nº›</a:t>
            </a:fld>
            <a:endParaRPr lang="es-EC"/>
          </a:p>
        </p:txBody>
      </p:sp>
    </p:spTree>
    <p:extLst>
      <p:ext uri="{BB962C8B-B14F-4D97-AF65-F5344CB8AC3E}">
        <p14:creationId xmlns:p14="http://schemas.microsoft.com/office/powerpoint/2010/main" val="30782245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jpg"/><Relationship Id="rId11" Type="http://schemas.openxmlformats.org/officeDocument/2006/relationships/image" Target="../media/image50.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image" Target="../media/image43.jpg"/><Relationship Id="rId9" Type="http://schemas.openxmlformats.org/officeDocument/2006/relationships/image" Target="../media/image48.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7E867B-CE91-4F8D-A6FF-CEAE0DB8E568}"/>
              </a:ext>
            </a:extLst>
          </p:cNvPr>
          <p:cNvSpPr>
            <a:spLocks noGrp="1"/>
          </p:cNvSpPr>
          <p:nvPr>
            <p:ph type="ctrTitle"/>
          </p:nvPr>
        </p:nvSpPr>
        <p:spPr>
          <a:xfrm>
            <a:off x="787400" y="2404534"/>
            <a:ext cx="9694333" cy="1646302"/>
          </a:xfrm>
        </p:spPr>
        <p:txBody>
          <a:bodyPr>
            <a:normAutofit fontScale="90000"/>
          </a:bodyPr>
          <a:lstStyle/>
          <a:p>
            <a:r>
              <a:rPr lang="es-EC" dirty="0"/>
              <a:t>Cambio de imágenes con sensor de movimientos y botón de salida</a:t>
            </a:r>
          </a:p>
        </p:txBody>
      </p:sp>
      <p:sp>
        <p:nvSpPr>
          <p:cNvPr id="3" name="Subtítulo 2">
            <a:extLst>
              <a:ext uri="{FF2B5EF4-FFF2-40B4-BE49-F238E27FC236}">
                <a16:creationId xmlns:a16="http://schemas.microsoft.com/office/drawing/2014/main" id="{CC3A36C8-0D67-455E-9BDC-819F2FC331BA}"/>
              </a:ext>
            </a:extLst>
          </p:cNvPr>
          <p:cNvSpPr>
            <a:spLocks noGrp="1"/>
          </p:cNvSpPr>
          <p:nvPr>
            <p:ph type="subTitle" idx="1"/>
          </p:nvPr>
        </p:nvSpPr>
        <p:spPr>
          <a:xfrm>
            <a:off x="9237133" y="6104466"/>
            <a:ext cx="2861733" cy="685800"/>
          </a:xfrm>
        </p:spPr>
        <p:txBody>
          <a:bodyPr>
            <a:normAutofit/>
          </a:bodyPr>
          <a:lstStyle/>
          <a:p>
            <a:r>
              <a:rPr lang="es-EC" b="1" dirty="0"/>
              <a:t>Juan</a:t>
            </a:r>
            <a:r>
              <a:rPr lang="es-EC" dirty="0"/>
              <a:t> </a:t>
            </a:r>
            <a:r>
              <a:rPr lang="es-EC" b="1" dirty="0"/>
              <a:t>Sebastian Vera Camacho</a:t>
            </a:r>
          </a:p>
        </p:txBody>
      </p:sp>
    </p:spTree>
    <p:extLst>
      <p:ext uri="{BB962C8B-B14F-4D97-AF65-F5344CB8AC3E}">
        <p14:creationId xmlns:p14="http://schemas.microsoft.com/office/powerpoint/2010/main" val="1610152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55FCD2-8F78-4A1E-9994-D143F1C38D74}"/>
              </a:ext>
            </a:extLst>
          </p:cNvPr>
          <p:cNvSpPr>
            <a:spLocks noGrp="1"/>
          </p:cNvSpPr>
          <p:nvPr>
            <p:ph type="title"/>
          </p:nvPr>
        </p:nvSpPr>
        <p:spPr>
          <a:xfrm>
            <a:off x="516467" y="109649"/>
            <a:ext cx="5943600" cy="792845"/>
          </a:xfrm>
        </p:spPr>
        <p:txBody>
          <a:bodyPr/>
          <a:lstStyle/>
          <a:p>
            <a:r>
              <a:rPr lang="es-EC" dirty="0"/>
              <a:t>Configuración de censor</a:t>
            </a:r>
          </a:p>
        </p:txBody>
      </p:sp>
      <p:sp>
        <p:nvSpPr>
          <p:cNvPr id="3" name="Marcador de contenido 2">
            <a:extLst>
              <a:ext uri="{FF2B5EF4-FFF2-40B4-BE49-F238E27FC236}">
                <a16:creationId xmlns:a16="http://schemas.microsoft.com/office/drawing/2014/main" id="{04575007-FA2A-4E33-B407-6F1B758BF82B}"/>
              </a:ext>
            </a:extLst>
          </p:cNvPr>
          <p:cNvSpPr>
            <a:spLocks noGrp="1"/>
          </p:cNvSpPr>
          <p:nvPr>
            <p:ph idx="1"/>
          </p:nvPr>
        </p:nvSpPr>
        <p:spPr>
          <a:xfrm>
            <a:off x="135467" y="1248597"/>
            <a:ext cx="11921065" cy="4779963"/>
          </a:xfrm>
        </p:spPr>
        <p:txBody>
          <a:bodyPr/>
          <a:lstStyle/>
          <a:p>
            <a:pPr marL="0" indent="0">
              <a:buNone/>
            </a:pPr>
            <a:r>
              <a:rPr lang="es-EC" dirty="0"/>
              <a:t>En el apartado de variables buscamos “poner”, buscamos en matemáticas “Retornar la suma de dos números”, vamos a variables y elegiremos el “tomar, buscamos en matemáticas la casilla para poner números y se poner cuantas imágenes se van a presentar cuando el censor detecte movimiento.</a:t>
            </a:r>
          </a:p>
          <a:p>
            <a:pPr marL="0" indent="0">
              <a:buNone/>
            </a:pPr>
            <a:endParaRPr lang="es-EC" dirty="0"/>
          </a:p>
          <a:p>
            <a:pPr marL="0" indent="0">
              <a:buNone/>
            </a:pPr>
            <a:endParaRPr lang="es-EC" dirty="0"/>
          </a:p>
          <a:p>
            <a:pPr marL="0" indent="0">
              <a:buNone/>
            </a:pPr>
            <a:r>
              <a:rPr lang="es-EC" dirty="0"/>
              <a:t>Quedando de esta manera:</a:t>
            </a:r>
          </a:p>
          <a:p>
            <a:pPr marL="0" indent="0">
              <a:buNone/>
            </a:pPr>
            <a:endParaRPr lang="es-EC" dirty="0"/>
          </a:p>
        </p:txBody>
      </p:sp>
      <p:pic>
        <p:nvPicPr>
          <p:cNvPr id="5" name="Imagen 4">
            <a:extLst>
              <a:ext uri="{FF2B5EF4-FFF2-40B4-BE49-F238E27FC236}">
                <a16:creationId xmlns:a16="http://schemas.microsoft.com/office/drawing/2014/main" id="{8B8EEE6C-9F41-4398-B6A5-EE3BE9130B76}"/>
              </a:ext>
            </a:extLst>
          </p:cNvPr>
          <p:cNvPicPr>
            <a:picLocks noChangeAspect="1"/>
          </p:cNvPicPr>
          <p:nvPr/>
        </p:nvPicPr>
        <p:blipFill>
          <a:blip r:embed="rId2"/>
          <a:stretch>
            <a:fillRect/>
          </a:stretch>
        </p:blipFill>
        <p:spPr>
          <a:xfrm>
            <a:off x="2160382" y="3437003"/>
            <a:ext cx="2438740" cy="628738"/>
          </a:xfrm>
          <a:prstGeom prst="rect">
            <a:avLst/>
          </a:prstGeom>
        </p:spPr>
      </p:pic>
      <p:pic>
        <p:nvPicPr>
          <p:cNvPr id="9" name="Imagen 8">
            <a:extLst>
              <a:ext uri="{FF2B5EF4-FFF2-40B4-BE49-F238E27FC236}">
                <a16:creationId xmlns:a16="http://schemas.microsoft.com/office/drawing/2014/main" id="{080E9928-6A3B-4043-B559-79E8DE45681A}"/>
              </a:ext>
            </a:extLst>
          </p:cNvPr>
          <p:cNvPicPr>
            <a:picLocks noChangeAspect="1"/>
          </p:cNvPicPr>
          <p:nvPr/>
        </p:nvPicPr>
        <p:blipFill>
          <a:blip r:embed="rId3"/>
          <a:stretch>
            <a:fillRect/>
          </a:stretch>
        </p:blipFill>
        <p:spPr>
          <a:xfrm>
            <a:off x="379802" y="3429000"/>
            <a:ext cx="1695687" cy="209579"/>
          </a:xfrm>
          <a:prstGeom prst="rect">
            <a:avLst/>
          </a:prstGeom>
        </p:spPr>
      </p:pic>
      <p:pic>
        <p:nvPicPr>
          <p:cNvPr id="11" name="Imagen 10">
            <a:extLst>
              <a:ext uri="{FF2B5EF4-FFF2-40B4-BE49-F238E27FC236}">
                <a16:creationId xmlns:a16="http://schemas.microsoft.com/office/drawing/2014/main" id="{B800DA42-A345-49B2-87C6-6A2AC572098B}"/>
              </a:ext>
            </a:extLst>
          </p:cNvPr>
          <p:cNvPicPr>
            <a:picLocks noChangeAspect="1"/>
          </p:cNvPicPr>
          <p:nvPr/>
        </p:nvPicPr>
        <p:blipFill>
          <a:blip r:embed="rId4"/>
          <a:stretch>
            <a:fillRect/>
          </a:stretch>
        </p:blipFill>
        <p:spPr>
          <a:xfrm>
            <a:off x="4239275" y="4659925"/>
            <a:ext cx="5315692" cy="1295581"/>
          </a:xfrm>
          <a:prstGeom prst="rect">
            <a:avLst/>
          </a:prstGeom>
        </p:spPr>
      </p:pic>
      <p:pic>
        <p:nvPicPr>
          <p:cNvPr id="13" name="Imagen 12">
            <a:extLst>
              <a:ext uri="{FF2B5EF4-FFF2-40B4-BE49-F238E27FC236}">
                <a16:creationId xmlns:a16="http://schemas.microsoft.com/office/drawing/2014/main" id="{A89CFEC0-D96B-486B-A6D2-9C10F3720DA4}"/>
              </a:ext>
            </a:extLst>
          </p:cNvPr>
          <p:cNvPicPr>
            <a:picLocks noChangeAspect="1"/>
          </p:cNvPicPr>
          <p:nvPr/>
        </p:nvPicPr>
        <p:blipFill>
          <a:blip r:embed="rId5"/>
          <a:stretch>
            <a:fillRect/>
          </a:stretch>
        </p:blipFill>
        <p:spPr>
          <a:xfrm>
            <a:off x="4684015" y="3434915"/>
            <a:ext cx="790685" cy="276264"/>
          </a:xfrm>
          <a:prstGeom prst="rect">
            <a:avLst/>
          </a:prstGeom>
        </p:spPr>
      </p:pic>
      <p:pic>
        <p:nvPicPr>
          <p:cNvPr id="15" name="Imagen 14">
            <a:extLst>
              <a:ext uri="{FF2B5EF4-FFF2-40B4-BE49-F238E27FC236}">
                <a16:creationId xmlns:a16="http://schemas.microsoft.com/office/drawing/2014/main" id="{6EABDEA4-21C2-45B3-AB86-7619C9B8CAB4}"/>
              </a:ext>
            </a:extLst>
          </p:cNvPr>
          <p:cNvPicPr>
            <a:picLocks noChangeAspect="1"/>
          </p:cNvPicPr>
          <p:nvPr/>
        </p:nvPicPr>
        <p:blipFill>
          <a:blip r:embed="rId6"/>
          <a:stretch>
            <a:fillRect/>
          </a:stretch>
        </p:blipFill>
        <p:spPr>
          <a:xfrm>
            <a:off x="5648344" y="3397405"/>
            <a:ext cx="362001" cy="304843"/>
          </a:xfrm>
          <a:prstGeom prst="rect">
            <a:avLst/>
          </a:prstGeom>
        </p:spPr>
      </p:pic>
    </p:spTree>
    <p:extLst>
      <p:ext uri="{BB962C8B-B14F-4D97-AF65-F5344CB8AC3E}">
        <p14:creationId xmlns:p14="http://schemas.microsoft.com/office/powerpoint/2010/main" val="191767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C81A3-6635-490F-BED2-19A32C3D9E42}"/>
              </a:ext>
            </a:extLst>
          </p:cNvPr>
          <p:cNvSpPr>
            <a:spLocks noGrp="1"/>
          </p:cNvSpPr>
          <p:nvPr>
            <p:ph type="title"/>
          </p:nvPr>
        </p:nvSpPr>
        <p:spPr>
          <a:xfrm>
            <a:off x="237066" y="123311"/>
            <a:ext cx="7255933" cy="750888"/>
          </a:xfrm>
        </p:spPr>
        <p:txBody>
          <a:bodyPr/>
          <a:lstStyle/>
          <a:p>
            <a:r>
              <a:rPr lang="es-EC" dirty="0"/>
              <a:t> Configuración de censor</a:t>
            </a:r>
          </a:p>
        </p:txBody>
      </p:sp>
      <p:sp>
        <p:nvSpPr>
          <p:cNvPr id="3" name="Marcador de contenido 2">
            <a:extLst>
              <a:ext uri="{FF2B5EF4-FFF2-40B4-BE49-F238E27FC236}">
                <a16:creationId xmlns:a16="http://schemas.microsoft.com/office/drawing/2014/main" id="{DF255EBA-2BB1-4453-A3A1-1B3189120686}"/>
              </a:ext>
            </a:extLst>
          </p:cNvPr>
          <p:cNvSpPr>
            <a:spLocks noGrp="1"/>
          </p:cNvSpPr>
          <p:nvPr>
            <p:ph idx="1"/>
          </p:nvPr>
        </p:nvSpPr>
        <p:spPr>
          <a:xfrm>
            <a:off x="237066" y="779197"/>
            <a:ext cx="11633201" cy="4224602"/>
          </a:xfrm>
        </p:spPr>
        <p:txBody>
          <a:bodyPr>
            <a:normAutofit/>
          </a:bodyPr>
          <a:lstStyle/>
          <a:p>
            <a:r>
              <a:rPr lang="es-EC" dirty="0"/>
              <a:t>Se pondrá una condición mas en la misma casilla pera debajo del cuadro de texto para haci poder hacer que cambien las imágenes, marcamos “Screen1. </a:t>
            </a:r>
            <a:r>
              <a:rPr lang="es-EC" dirty="0" err="1"/>
              <a:t>ImagenDeFondo</a:t>
            </a:r>
            <a:r>
              <a:rPr lang="es-EC" dirty="0"/>
              <a:t> como”, “Screen1”(es en la ventana que nos encontramos haciendo todo el proyecto), buscamos en listas los siguientes “seleccionar elementos de lista “</a:t>
            </a:r>
            <a:r>
              <a:rPr lang="es-EC" dirty="0" err="1"/>
              <a:t>indice</a:t>
            </a:r>
            <a:r>
              <a:rPr lang="es-EC" dirty="0"/>
              <a:t>” y “construir una lista”, vamos a el apartado “</a:t>
            </a:r>
            <a:r>
              <a:rPr lang="es-EC" dirty="0" err="1"/>
              <a:t>BT_Salir”y</a:t>
            </a:r>
            <a:r>
              <a:rPr lang="es-EC" dirty="0"/>
              <a:t> en bajamos para encontrar imagen1, le agregamos un “tomar” en índice para </a:t>
            </a:r>
            <a:r>
              <a:rPr lang="es-EC" dirty="0" err="1"/>
              <a:t>asi</a:t>
            </a:r>
            <a:r>
              <a:rPr lang="es-EC" dirty="0"/>
              <a:t> poder inicializarlo.</a:t>
            </a:r>
          </a:p>
          <a:p>
            <a:pPr marL="0" indent="0">
              <a:buNone/>
            </a:pPr>
            <a:endParaRPr lang="es-EC" dirty="0"/>
          </a:p>
          <a:p>
            <a:pPr marL="0" indent="0">
              <a:buNone/>
            </a:pPr>
            <a:endParaRPr lang="es-EC" dirty="0"/>
          </a:p>
          <a:p>
            <a:r>
              <a:rPr lang="es-EC" dirty="0"/>
              <a:t>Quedando así:</a:t>
            </a:r>
          </a:p>
        </p:txBody>
      </p:sp>
      <p:pic>
        <p:nvPicPr>
          <p:cNvPr id="5" name="Imagen 4">
            <a:extLst>
              <a:ext uri="{FF2B5EF4-FFF2-40B4-BE49-F238E27FC236}">
                <a16:creationId xmlns:a16="http://schemas.microsoft.com/office/drawing/2014/main" id="{745A638F-95F3-45CA-A2FA-1952D374AB3D}"/>
              </a:ext>
            </a:extLst>
          </p:cNvPr>
          <p:cNvPicPr>
            <a:picLocks noChangeAspect="1"/>
          </p:cNvPicPr>
          <p:nvPr/>
        </p:nvPicPr>
        <p:blipFill>
          <a:blip r:embed="rId2"/>
          <a:stretch>
            <a:fillRect/>
          </a:stretch>
        </p:blipFill>
        <p:spPr>
          <a:xfrm>
            <a:off x="3507788" y="3339190"/>
            <a:ext cx="2152950" cy="495369"/>
          </a:xfrm>
          <a:prstGeom prst="rect">
            <a:avLst/>
          </a:prstGeom>
        </p:spPr>
      </p:pic>
      <p:pic>
        <p:nvPicPr>
          <p:cNvPr id="7" name="Imagen 6">
            <a:extLst>
              <a:ext uri="{FF2B5EF4-FFF2-40B4-BE49-F238E27FC236}">
                <a16:creationId xmlns:a16="http://schemas.microsoft.com/office/drawing/2014/main" id="{489010BE-BF39-4668-84D3-7C614F8E6907}"/>
              </a:ext>
            </a:extLst>
          </p:cNvPr>
          <p:cNvPicPr>
            <a:picLocks noChangeAspect="1"/>
          </p:cNvPicPr>
          <p:nvPr/>
        </p:nvPicPr>
        <p:blipFill>
          <a:blip r:embed="rId3"/>
          <a:stretch>
            <a:fillRect/>
          </a:stretch>
        </p:blipFill>
        <p:spPr>
          <a:xfrm>
            <a:off x="237066" y="3439773"/>
            <a:ext cx="3277057" cy="266737"/>
          </a:xfrm>
          <a:prstGeom prst="rect">
            <a:avLst/>
          </a:prstGeom>
        </p:spPr>
      </p:pic>
      <p:pic>
        <p:nvPicPr>
          <p:cNvPr id="9" name="Imagen 8">
            <a:extLst>
              <a:ext uri="{FF2B5EF4-FFF2-40B4-BE49-F238E27FC236}">
                <a16:creationId xmlns:a16="http://schemas.microsoft.com/office/drawing/2014/main" id="{F2B52D1D-5BE2-40D5-A46E-80F804E5853C}"/>
              </a:ext>
            </a:extLst>
          </p:cNvPr>
          <p:cNvPicPr>
            <a:picLocks noChangeAspect="1"/>
          </p:cNvPicPr>
          <p:nvPr/>
        </p:nvPicPr>
        <p:blipFill>
          <a:blip r:embed="rId4"/>
          <a:stretch>
            <a:fillRect/>
          </a:stretch>
        </p:blipFill>
        <p:spPr>
          <a:xfrm>
            <a:off x="5660738" y="3314652"/>
            <a:ext cx="1581371" cy="543001"/>
          </a:xfrm>
          <a:prstGeom prst="rect">
            <a:avLst/>
          </a:prstGeom>
        </p:spPr>
      </p:pic>
      <p:pic>
        <p:nvPicPr>
          <p:cNvPr id="17" name="Imagen 16">
            <a:extLst>
              <a:ext uri="{FF2B5EF4-FFF2-40B4-BE49-F238E27FC236}">
                <a16:creationId xmlns:a16="http://schemas.microsoft.com/office/drawing/2014/main" id="{DFDCA610-03C4-4906-89A2-7CE5F1662994}"/>
              </a:ext>
            </a:extLst>
          </p:cNvPr>
          <p:cNvPicPr>
            <a:picLocks noChangeAspect="1"/>
          </p:cNvPicPr>
          <p:nvPr/>
        </p:nvPicPr>
        <p:blipFill>
          <a:blip r:embed="rId5"/>
          <a:stretch>
            <a:fillRect/>
          </a:stretch>
        </p:blipFill>
        <p:spPr>
          <a:xfrm>
            <a:off x="2633134" y="3935142"/>
            <a:ext cx="6610524" cy="2840216"/>
          </a:xfrm>
          <a:prstGeom prst="rect">
            <a:avLst/>
          </a:prstGeom>
        </p:spPr>
      </p:pic>
      <p:pic>
        <p:nvPicPr>
          <p:cNvPr id="19" name="Imagen 18">
            <a:extLst>
              <a:ext uri="{FF2B5EF4-FFF2-40B4-BE49-F238E27FC236}">
                <a16:creationId xmlns:a16="http://schemas.microsoft.com/office/drawing/2014/main" id="{51956100-AC67-4294-B7D6-13CB087DE585}"/>
              </a:ext>
            </a:extLst>
          </p:cNvPr>
          <p:cNvPicPr>
            <a:picLocks noChangeAspect="1"/>
          </p:cNvPicPr>
          <p:nvPr/>
        </p:nvPicPr>
        <p:blipFill>
          <a:blip r:embed="rId6"/>
          <a:stretch>
            <a:fillRect/>
          </a:stretch>
        </p:blipFill>
        <p:spPr>
          <a:xfrm>
            <a:off x="7492999" y="3411194"/>
            <a:ext cx="1514686" cy="409632"/>
          </a:xfrm>
          <a:prstGeom prst="rect">
            <a:avLst/>
          </a:prstGeom>
        </p:spPr>
      </p:pic>
    </p:spTree>
    <p:extLst>
      <p:ext uri="{BB962C8B-B14F-4D97-AF65-F5344CB8AC3E}">
        <p14:creationId xmlns:p14="http://schemas.microsoft.com/office/powerpoint/2010/main" val="787888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3CFB6-7680-4750-B043-D9DC97FF0497}"/>
              </a:ext>
            </a:extLst>
          </p:cNvPr>
          <p:cNvSpPr>
            <a:spLocks noGrp="1"/>
          </p:cNvSpPr>
          <p:nvPr>
            <p:ph type="title"/>
          </p:nvPr>
        </p:nvSpPr>
        <p:spPr>
          <a:xfrm>
            <a:off x="627224" y="211668"/>
            <a:ext cx="9364133" cy="598488"/>
          </a:xfrm>
        </p:spPr>
        <p:txBody>
          <a:bodyPr>
            <a:normAutofit fontScale="90000"/>
          </a:bodyPr>
          <a:lstStyle/>
          <a:p>
            <a:r>
              <a:rPr lang="es-EC" dirty="0"/>
              <a:t> Configuración de censor</a:t>
            </a:r>
          </a:p>
        </p:txBody>
      </p:sp>
      <p:sp>
        <p:nvSpPr>
          <p:cNvPr id="3" name="Marcador de contenido 2">
            <a:extLst>
              <a:ext uri="{FF2B5EF4-FFF2-40B4-BE49-F238E27FC236}">
                <a16:creationId xmlns:a16="http://schemas.microsoft.com/office/drawing/2014/main" id="{6FC69719-B295-4D96-B848-A9231F7BE16A}"/>
              </a:ext>
            </a:extLst>
          </p:cNvPr>
          <p:cNvSpPr>
            <a:spLocks noGrp="1"/>
          </p:cNvSpPr>
          <p:nvPr>
            <p:ph idx="1"/>
          </p:nvPr>
        </p:nvSpPr>
        <p:spPr>
          <a:xfrm>
            <a:off x="300566" y="1058598"/>
            <a:ext cx="11590867" cy="1896269"/>
          </a:xfrm>
        </p:spPr>
        <p:txBody>
          <a:bodyPr/>
          <a:lstStyle/>
          <a:p>
            <a:r>
              <a:rPr lang="es-EC" dirty="0"/>
              <a:t>En la parte de sino se le agrega la variable de “poner a ” y vamos al apartado de matemáticas y le ponemos el “cuadro de numero” y le ponemos el valor de 1 para que solo se presente uno a la ves.</a:t>
            </a:r>
          </a:p>
          <a:p>
            <a:r>
              <a:rPr lang="es-EC" dirty="0"/>
              <a:t>Quedando de esta manera el recuadro de texto completo:</a:t>
            </a:r>
          </a:p>
        </p:txBody>
      </p:sp>
      <p:pic>
        <p:nvPicPr>
          <p:cNvPr id="7" name="Imagen 6">
            <a:extLst>
              <a:ext uri="{FF2B5EF4-FFF2-40B4-BE49-F238E27FC236}">
                <a16:creationId xmlns:a16="http://schemas.microsoft.com/office/drawing/2014/main" id="{46521B76-08E2-4D14-822F-D93D3EE3EE39}"/>
              </a:ext>
            </a:extLst>
          </p:cNvPr>
          <p:cNvPicPr>
            <a:picLocks noChangeAspect="1"/>
          </p:cNvPicPr>
          <p:nvPr/>
        </p:nvPicPr>
        <p:blipFill>
          <a:blip r:embed="rId2"/>
          <a:stretch>
            <a:fillRect/>
          </a:stretch>
        </p:blipFill>
        <p:spPr>
          <a:xfrm>
            <a:off x="2125134" y="2841119"/>
            <a:ext cx="8400326" cy="3627413"/>
          </a:xfrm>
          <a:prstGeom prst="rect">
            <a:avLst/>
          </a:prstGeom>
        </p:spPr>
      </p:pic>
    </p:spTree>
    <p:extLst>
      <p:ext uri="{BB962C8B-B14F-4D97-AF65-F5344CB8AC3E}">
        <p14:creationId xmlns:p14="http://schemas.microsoft.com/office/powerpoint/2010/main" val="232614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4CBC0-B376-451B-BB64-8AE41A801140}"/>
              </a:ext>
            </a:extLst>
          </p:cNvPr>
          <p:cNvSpPr>
            <a:spLocks noGrp="1"/>
          </p:cNvSpPr>
          <p:nvPr>
            <p:ph type="title"/>
          </p:nvPr>
        </p:nvSpPr>
        <p:spPr/>
        <p:txBody>
          <a:bodyPr>
            <a:normAutofit/>
          </a:bodyPr>
          <a:lstStyle/>
          <a:p>
            <a:r>
              <a:rPr lang="es-EC" dirty="0"/>
              <a:t>Las imágenes 10 que se presentaran serán las siguientes</a:t>
            </a:r>
          </a:p>
        </p:txBody>
      </p:sp>
      <p:pic>
        <p:nvPicPr>
          <p:cNvPr id="35" name="Marcador de contenido 34">
            <a:extLst>
              <a:ext uri="{FF2B5EF4-FFF2-40B4-BE49-F238E27FC236}">
                <a16:creationId xmlns:a16="http://schemas.microsoft.com/office/drawing/2014/main" id="{D965A0ED-D7A2-4559-BFFD-27B7ED88B1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301" y="1897283"/>
            <a:ext cx="1314872" cy="2214328"/>
          </a:xfrm>
        </p:spPr>
      </p:pic>
      <p:pic>
        <p:nvPicPr>
          <p:cNvPr id="24" name="Marcador de contenido 4">
            <a:extLst>
              <a:ext uri="{FF2B5EF4-FFF2-40B4-BE49-F238E27FC236}">
                <a16:creationId xmlns:a16="http://schemas.microsoft.com/office/drawing/2014/main" id="{499C62A6-6560-4A20-A1B3-251185B20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206" y="1942941"/>
            <a:ext cx="1248894" cy="2218501"/>
          </a:xfrm>
          <a:prstGeom prst="rect">
            <a:avLst/>
          </a:prstGeom>
        </p:spPr>
      </p:pic>
      <p:pic>
        <p:nvPicPr>
          <p:cNvPr id="25" name="Imagen 24">
            <a:extLst>
              <a:ext uri="{FF2B5EF4-FFF2-40B4-BE49-F238E27FC236}">
                <a16:creationId xmlns:a16="http://schemas.microsoft.com/office/drawing/2014/main" id="{63B59D89-1A3E-4648-B183-739CA8A92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280" y="1897283"/>
            <a:ext cx="1243229" cy="2223061"/>
          </a:xfrm>
          <a:prstGeom prst="rect">
            <a:avLst/>
          </a:prstGeom>
        </p:spPr>
      </p:pic>
      <p:pic>
        <p:nvPicPr>
          <p:cNvPr id="26" name="Imagen 25">
            <a:extLst>
              <a:ext uri="{FF2B5EF4-FFF2-40B4-BE49-F238E27FC236}">
                <a16:creationId xmlns:a16="http://schemas.microsoft.com/office/drawing/2014/main" id="{B2720130-EA04-45BF-9E31-E28A7A9EB3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616" y="1897283"/>
            <a:ext cx="1250564" cy="2218501"/>
          </a:xfrm>
          <a:prstGeom prst="rect">
            <a:avLst/>
          </a:prstGeom>
        </p:spPr>
      </p:pic>
      <p:pic>
        <p:nvPicPr>
          <p:cNvPr id="27" name="Imagen 26">
            <a:extLst>
              <a:ext uri="{FF2B5EF4-FFF2-40B4-BE49-F238E27FC236}">
                <a16:creationId xmlns:a16="http://schemas.microsoft.com/office/drawing/2014/main" id="{AB00C133-CD4F-41C6-A71A-68A3F3C5AA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8137" y="1888550"/>
            <a:ext cx="1250564" cy="2223061"/>
          </a:xfrm>
          <a:prstGeom prst="rect">
            <a:avLst/>
          </a:prstGeom>
        </p:spPr>
      </p:pic>
      <p:pic>
        <p:nvPicPr>
          <p:cNvPr id="28" name="Imagen 27">
            <a:extLst>
              <a:ext uri="{FF2B5EF4-FFF2-40B4-BE49-F238E27FC236}">
                <a16:creationId xmlns:a16="http://schemas.microsoft.com/office/drawing/2014/main" id="{F481D3E6-99B3-4615-B92F-34DEE04ECB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7368" y="4402940"/>
            <a:ext cx="1263141" cy="2245584"/>
          </a:xfrm>
          <a:prstGeom prst="rect">
            <a:avLst/>
          </a:prstGeom>
        </p:spPr>
      </p:pic>
      <p:pic>
        <p:nvPicPr>
          <p:cNvPr id="29" name="Imagen 28">
            <a:extLst>
              <a:ext uri="{FF2B5EF4-FFF2-40B4-BE49-F238E27FC236}">
                <a16:creationId xmlns:a16="http://schemas.microsoft.com/office/drawing/2014/main" id="{6957BA8B-0D49-4DD7-B66D-93C9AAA23E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3537" y="4409521"/>
            <a:ext cx="1250563" cy="2223223"/>
          </a:xfrm>
          <a:prstGeom prst="rect">
            <a:avLst/>
          </a:prstGeom>
        </p:spPr>
      </p:pic>
      <p:pic>
        <p:nvPicPr>
          <p:cNvPr id="30" name="Imagen 29">
            <a:extLst>
              <a:ext uri="{FF2B5EF4-FFF2-40B4-BE49-F238E27FC236}">
                <a16:creationId xmlns:a16="http://schemas.microsoft.com/office/drawing/2014/main" id="{98C859CE-0C97-4D1E-BF5D-3C40E7C88B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4298" y="4430975"/>
            <a:ext cx="1263140" cy="2245582"/>
          </a:xfrm>
          <a:prstGeom prst="rect">
            <a:avLst/>
          </a:prstGeom>
        </p:spPr>
      </p:pic>
      <p:pic>
        <p:nvPicPr>
          <p:cNvPr id="31" name="Imagen 30">
            <a:extLst>
              <a:ext uri="{FF2B5EF4-FFF2-40B4-BE49-F238E27FC236}">
                <a16:creationId xmlns:a16="http://schemas.microsoft.com/office/drawing/2014/main" id="{990A8E72-8AD1-4C7C-AF7A-131CD5E58F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64455" y="4433949"/>
            <a:ext cx="1263140" cy="2242608"/>
          </a:xfrm>
          <a:prstGeom prst="rect">
            <a:avLst/>
          </a:prstGeom>
        </p:spPr>
      </p:pic>
      <p:pic>
        <p:nvPicPr>
          <p:cNvPr id="37" name="Imagen 36">
            <a:extLst>
              <a:ext uri="{FF2B5EF4-FFF2-40B4-BE49-F238E27FC236}">
                <a16:creationId xmlns:a16="http://schemas.microsoft.com/office/drawing/2014/main" id="{60B82349-0B7A-40FA-AD34-6D15E447CF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7210" y="4402940"/>
            <a:ext cx="1263142" cy="2236383"/>
          </a:xfrm>
          <a:prstGeom prst="rect">
            <a:avLst/>
          </a:prstGeom>
        </p:spPr>
      </p:pic>
    </p:spTree>
    <p:extLst>
      <p:ext uri="{BB962C8B-B14F-4D97-AF65-F5344CB8AC3E}">
        <p14:creationId xmlns:p14="http://schemas.microsoft.com/office/powerpoint/2010/main" val="2914186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C58BE4-FDF5-4821-AAA4-D1E2071FF47F}"/>
              </a:ext>
            </a:extLst>
          </p:cNvPr>
          <p:cNvSpPr>
            <a:spLocks noGrp="1"/>
          </p:cNvSpPr>
          <p:nvPr>
            <p:ph type="title"/>
          </p:nvPr>
        </p:nvSpPr>
        <p:spPr/>
        <p:txBody>
          <a:bodyPr/>
          <a:lstStyle/>
          <a:p>
            <a:r>
              <a:rPr lang="es-EC" dirty="0"/>
              <a:t>Agregar imágenes</a:t>
            </a:r>
          </a:p>
        </p:txBody>
      </p:sp>
      <p:sp>
        <p:nvSpPr>
          <p:cNvPr id="3" name="Marcador de contenido 2">
            <a:extLst>
              <a:ext uri="{FF2B5EF4-FFF2-40B4-BE49-F238E27FC236}">
                <a16:creationId xmlns:a16="http://schemas.microsoft.com/office/drawing/2014/main" id="{6D9595EF-A55A-46A2-AAF6-E3C4743230C6}"/>
              </a:ext>
            </a:extLst>
          </p:cNvPr>
          <p:cNvSpPr>
            <a:spLocks noGrp="1"/>
          </p:cNvSpPr>
          <p:nvPr>
            <p:ph idx="1"/>
          </p:nvPr>
        </p:nvSpPr>
        <p:spPr>
          <a:xfrm>
            <a:off x="711200" y="1842559"/>
            <a:ext cx="10515600" cy="4351338"/>
          </a:xfrm>
        </p:spPr>
        <p:txBody>
          <a:bodyPr/>
          <a:lstStyle/>
          <a:p>
            <a:r>
              <a:rPr lang="es-EC" dirty="0"/>
              <a:t>Vamos al apartado de medios en mi caso que lo tengo traducido al “español”, en el apartado de subir archivo saldrá “Subir archivo” y nos meteremos en la parte que dice “Seleccionar archivo”, una ves allí agregamos las imágenes que se desean que se agreguen en mi caso se colocaron 10 imágenes las cuales son las que se verán en la aplicación.</a:t>
            </a:r>
          </a:p>
          <a:p>
            <a:pPr marL="0" indent="0">
              <a:buNone/>
            </a:pPr>
            <a:endParaRPr lang="es-EC" dirty="0"/>
          </a:p>
        </p:txBody>
      </p:sp>
      <p:pic>
        <p:nvPicPr>
          <p:cNvPr id="7" name="Imagen 6">
            <a:extLst>
              <a:ext uri="{FF2B5EF4-FFF2-40B4-BE49-F238E27FC236}">
                <a16:creationId xmlns:a16="http://schemas.microsoft.com/office/drawing/2014/main" id="{0801FC4A-37C7-4CB2-86B3-5CC117258AB0}"/>
              </a:ext>
            </a:extLst>
          </p:cNvPr>
          <p:cNvPicPr>
            <a:picLocks noChangeAspect="1"/>
          </p:cNvPicPr>
          <p:nvPr/>
        </p:nvPicPr>
        <p:blipFill rotWithShape="1">
          <a:blip r:embed="rId2"/>
          <a:srcRect l="25350" t="26160" b="16770"/>
          <a:stretch/>
        </p:blipFill>
        <p:spPr>
          <a:xfrm>
            <a:off x="1136301" y="4713195"/>
            <a:ext cx="2069429" cy="1081911"/>
          </a:xfrm>
          <a:prstGeom prst="rect">
            <a:avLst/>
          </a:prstGeom>
        </p:spPr>
      </p:pic>
      <p:pic>
        <p:nvPicPr>
          <p:cNvPr id="9" name="Imagen 8">
            <a:extLst>
              <a:ext uri="{FF2B5EF4-FFF2-40B4-BE49-F238E27FC236}">
                <a16:creationId xmlns:a16="http://schemas.microsoft.com/office/drawing/2014/main" id="{BD2FD3D5-8755-4EE1-BCB6-81DBC987F72B}"/>
              </a:ext>
            </a:extLst>
          </p:cNvPr>
          <p:cNvPicPr>
            <a:picLocks noChangeAspect="1"/>
          </p:cNvPicPr>
          <p:nvPr/>
        </p:nvPicPr>
        <p:blipFill rotWithShape="1">
          <a:blip r:embed="rId3"/>
          <a:srcRect t="6140" r="20057"/>
          <a:stretch/>
        </p:blipFill>
        <p:spPr>
          <a:xfrm>
            <a:off x="3630831" y="4739509"/>
            <a:ext cx="3548902" cy="1081911"/>
          </a:xfrm>
          <a:prstGeom prst="rect">
            <a:avLst/>
          </a:prstGeom>
        </p:spPr>
      </p:pic>
    </p:spTree>
    <p:extLst>
      <p:ext uri="{BB962C8B-B14F-4D97-AF65-F5344CB8AC3E}">
        <p14:creationId xmlns:p14="http://schemas.microsoft.com/office/powerpoint/2010/main" val="6246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85B35-6514-4C4C-9F2A-39C679C78BCF}"/>
              </a:ext>
            </a:extLst>
          </p:cNvPr>
          <p:cNvSpPr>
            <a:spLocks noGrp="1"/>
          </p:cNvSpPr>
          <p:nvPr>
            <p:ph type="title"/>
          </p:nvPr>
        </p:nvSpPr>
        <p:spPr/>
        <p:txBody>
          <a:bodyPr/>
          <a:lstStyle/>
          <a:p>
            <a:r>
              <a:rPr lang="es-EC" dirty="0"/>
              <a:t>Imágenes agregadas</a:t>
            </a:r>
          </a:p>
        </p:txBody>
      </p:sp>
      <p:sp>
        <p:nvSpPr>
          <p:cNvPr id="3" name="Marcador de contenido 2">
            <a:extLst>
              <a:ext uri="{FF2B5EF4-FFF2-40B4-BE49-F238E27FC236}">
                <a16:creationId xmlns:a16="http://schemas.microsoft.com/office/drawing/2014/main" id="{A5C7EAEA-390A-4974-BB76-6B0947F6BFD1}"/>
              </a:ext>
            </a:extLst>
          </p:cNvPr>
          <p:cNvSpPr>
            <a:spLocks noGrp="1"/>
          </p:cNvSpPr>
          <p:nvPr>
            <p:ph idx="1"/>
          </p:nvPr>
        </p:nvSpPr>
        <p:spPr/>
        <p:txBody>
          <a:bodyPr/>
          <a:lstStyle/>
          <a:p>
            <a:r>
              <a:rPr lang="es-EC" dirty="0"/>
              <a:t>Una ves agregadas las imágenes se vera de la siguiente manera a la cual se le agregara un sensor dicho sensor </a:t>
            </a:r>
            <a:r>
              <a:rPr lang="es-EC" dirty="0" err="1"/>
              <a:t>tengra</a:t>
            </a:r>
            <a:r>
              <a:rPr lang="es-EC" dirty="0"/>
              <a:t> la función de que en cada ves que se mueva el dispositivos se cambiara en una de las 10 imágenes agregadas.</a:t>
            </a:r>
          </a:p>
        </p:txBody>
      </p:sp>
      <p:pic>
        <p:nvPicPr>
          <p:cNvPr id="7" name="Imagen 6">
            <a:extLst>
              <a:ext uri="{FF2B5EF4-FFF2-40B4-BE49-F238E27FC236}">
                <a16:creationId xmlns:a16="http://schemas.microsoft.com/office/drawing/2014/main" id="{E671848A-A71D-4A24-B1D1-BAACF5A0B0BA}"/>
              </a:ext>
            </a:extLst>
          </p:cNvPr>
          <p:cNvPicPr>
            <a:picLocks noChangeAspect="1"/>
          </p:cNvPicPr>
          <p:nvPr/>
        </p:nvPicPr>
        <p:blipFill>
          <a:blip r:embed="rId2"/>
          <a:stretch>
            <a:fillRect/>
          </a:stretch>
        </p:blipFill>
        <p:spPr>
          <a:xfrm>
            <a:off x="5893721" y="3244397"/>
            <a:ext cx="1962424" cy="3248478"/>
          </a:xfrm>
          <a:prstGeom prst="rect">
            <a:avLst/>
          </a:prstGeom>
        </p:spPr>
      </p:pic>
      <p:pic>
        <p:nvPicPr>
          <p:cNvPr id="9" name="Imagen 8">
            <a:extLst>
              <a:ext uri="{FF2B5EF4-FFF2-40B4-BE49-F238E27FC236}">
                <a16:creationId xmlns:a16="http://schemas.microsoft.com/office/drawing/2014/main" id="{7F8F2A58-303F-4560-BF1D-78CB4F3F2FE6}"/>
              </a:ext>
            </a:extLst>
          </p:cNvPr>
          <p:cNvPicPr>
            <a:picLocks noChangeAspect="1"/>
          </p:cNvPicPr>
          <p:nvPr/>
        </p:nvPicPr>
        <p:blipFill rotWithShape="1">
          <a:blip r:embed="rId3"/>
          <a:srcRect l="7208" t="19652" r="9966" b="4610"/>
          <a:stretch/>
        </p:blipFill>
        <p:spPr>
          <a:xfrm>
            <a:off x="3175932" y="3810515"/>
            <a:ext cx="1751668" cy="295818"/>
          </a:xfrm>
          <a:prstGeom prst="rect">
            <a:avLst/>
          </a:prstGeom>
        </p:spPr>
      </p:pic>
    </p:spTree>
    <p:extLst>
      <p:ext uri="{BB962C8B-B14F-4D97-AF65-F5344CB8AC3E}">
        <p14:creationId xmlns:p14="http://schemas.microsoft.com/office/powerpoint/2010/main" val="372306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DF1F82-EFA4-4034-BB83-E064E2761278}"/>
              </a:ext>
            </a:extLst>
          </p:cNvPr>
          <p:cNvSpPr>
            <a:spLocks noGrp="1"/>
          </p:cNvSpPr>
          <p:nvPr>
            <p:ph type="title"/>
          </p:nvPr>
        </p:nvSpPr>
        <p:spPr/>
        <p:txBody>
          <a:bodyPr/>
          <a:lstStyle/>
          <a:p>
            <a:r>
              <a:rPr lang="es-EC" dirty="0"/>
              <a:t>Poner nombre al botón</a:t>
            </a:r>
          </a:p>
        </p:txBody>
      </p:sp>
      <p:sp>
        <p:nvSpPr>
          <p:cNvPr id="3" name="Marcador de contenido 2">
            <a:extLst>
              <a:ext uri="{FF2B5EF4-FFF2-40B4-BE49-F238E27FC236}">
                <a16:creationId xmlns:a16="http://schemas.microsoft.com/office/drawing/2014/main" id="{034F416A-6C93-42E2-8C37-82FC138052F6}"/>
              </a:ext>
            </a:extLst>
          </p:cNvPr>
          <p:cNvSpPr>
            <a:spLocks noGrp="1"/>
          </p:cNvSpPr>
          <p:nvPr>
            <p:ph idx="1"/>
          </p:nvPr>
        </p:nvSpPr>
        <p:spPr/>
        <p:txBody>
          <a:bodyPr/>
          <a:lstStyle/>
          <a:p>
            <a:r>
              <a:rPr lang="es-EC" dirty="0"/>
              <a:t>Es muy importante ponerle un nombre a los botones para poder identificar y que al momento de ponerles ordenes no hagan alguna función diferente.</a:t>
            </a:r>
          </a:p>
        </p:txBody>
      </p:sp>
      <p:pic>
        <p:nvPicPr>
          <p:cNvPr id="5" name="Imagen 4">
            <a:extLst>
              <a:ext uri="{FF2B5EF4-FFF2-40B4-BE49-F238E27FC236}">
                <a16:creationId xmlns:a16="http://schemas.microsoft.com/office/drawing/2014/main" id="{730A10D1-9EF2-4B94-9997-66FFE7D68DE8}"/>
              </a:ext>
            </a:extLst>
          </p:cNvPr>
          <p:cNvPicPr>
            <a:picLocks noChangeAspect="1"/>
          </p:cNvPicPr>
          <p:nvPr/>
        </p:nvPicPr>
        <p:blipFill rotWithShape="1">
          <a:blip r:embed="rId2"/>
          <a:srcRect t="29391"/>
          <a:stretch/>
        </p:blipFill>
        <p:spPr>
          <a:xfrm>
            <a:off x="644409" y="3374738"/>
            <a:ext cx="1838582" cy="464124"/>
          </a:xfrm>
          <a:prstGeom prst="rect">
            <a:avLst/>
          </a:prstGeom>
        </p:spPr>
      </p:pic>
      <p:sp>
        <p:nvSpPr>
          <p:cNvPr id="6" name="Elipse 5">
            <a:extLst>
              <a:ext uri="{FF2B5EF4-FFF2-40B4-BE49-F238E27FC236}">
                <a16:creationId xmlns:a16="http://schemas.microsoft.com/office/drawing/2014/main" id="{A81E4980-A1C5-470B-B708-EC1CE7FB7082}"/>
              </a:ext>
            </a:extLst>
          </p:cNvPr>
          <p:cNvSpPr/>
          <p:nvPr/>
        </p:nvSpPr>
        <p:spPr>
          <a:xfrm>
            <a:off x="826262" y="3429000"/>
            <a:ext cx="965200" cy="321734"/>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EC"/>
          </a:p>
        </p:txBody>
      </p:sp>
      <p:pic>
        <p:nvPicPr>
          <p:cNvPr id="8" name="Imagen 7">
            <a:extLst>
              <a:ext uri="{FF2B5EF4-FFF2-40B4-BE49-F238E27FC236}">
                <a16:creationId xmlns:a16="http://schemas.microsoft.com/office/drawing/2014/main" id="{176246F4-3E39-4D22-82E5-E58D52691949}"/>
              </a:ext>
            </a:extLst>
          </p:cNvPr>
          <p:cNvPicPr>
            <a:picLocks noChangeAspect="1"/>
          </p:cNvPicPr>
          <p:nvPr/>
        </p:nvPicPr>
        <p:blipFill>
          <a:blip r:embed="rId3"/>
          <a:stretch>
            <a:fillRect/>
          </a:stretch>
        </p:blipFill>
        <p:spPr>
          <a:xfrm>
            <a:off x="3059187" y="4260095"/>
            <a:ext cx="3486637" cy="1600423"/>
          </a:xfrm>
          <a:prstGeom prst="rect">
            <a:avLst/>
          </a:prstGeom>
        </p:spPr>
      </p:pic>
      <p:pic>
        <p:nvPicPr>
          <p:cNvPr id="10" name="Imagen 9">
            <a:extLst>
              <a:ext uri="{FF2B5EF4-FFF2-40B4-BE49-F238E27FC236}">
                <a16:creationId xmlns:a16="http://schemas.microsoft.com/office/drawing/2014/main" id="{D391CEBA-477D-4713-91F9-E87CC3A3CAD2}"/>
              </a:ext>
            </a:extLst>
          </p:cNvPr>
          <p:cNvPicPr>
            <a:picLocks noChangeAspect="1"/>
          </p:cNvPicPr>
          <p:nvPr/>
        </p:nvPicPr>
        <p:blipFill>
          <a:blip r:embed="rId4"/>
          <a:stretch>
            <a:fillRect/>
          </a:stretch>
        </p:blipFill>
        <p:spPr>
          <a:xfrm>
            <a:off x="693888" y="4260095"/>
            <a:ext cx="2019582" cy="1495634"/>
          </a:xfrm>
          <a:prstGeom prst="rect">
            <a:avLst/>
          </a:prstGeom>
        </p:spPr>
      </p:pic>
      <p:pic>
        <p:nvPicPr>
          <p:cNvPr id="12" name="Imagen 11">
            <a:extLst>
              <a:ext uri="{FF2B5EF4-FFF2-40B4-BE49-F238E27FC236}">
                <a16:creationId xmlns:a16="http://schemas.microsoft.com/office/drawing/2014/main" id="{4055881E-411A-4593-813F-DF8AFB209272}"/>
              </a:ext>
            </a:extLst>
          </p:cNvPr>
          <p:cNvPicPr>
            <a:picLocks noChangeAspect="1"/>
          </p:cNvPicPr>
          <p:nvPr/>
        </p:nvPicPr>
        <p:blipFill rotWithShape="1">
          <a:blip r:embed="rId5"/>
          <a:srcRect t="12627"/>
          <a:stretch/>
        </p:blipFill>
        <p:spPr>
          <a:xfrm>
            <a:off x="8927677" y="2619638"/>
            <a:ext cx="2749154" cy="4012990"/>
          </a:xfrm>
          <a:prstGeom prst="rect">
            <a:avLst/>
          </a:prstGeom>
        </p:spPr>
      </p:pic>
    </p:spTree>
    <p:extLst>
      <p:ext uri="{BB962C8B-B14F-4D97-AF65-F5344CB8AC3E}">
        <p14:creationId xmlns:p14="http://schemas.microsoft.com/office/powerpoint/2010/main" val="64367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24EBC-CA7A-404F-9E79-6A0DA5DA1D2B}"/>
              </a:ext>
            </a:extLst>
          </p:cNvPr>
          <p:cNvSpPr>
            <a:spLocks noGrp="1"/>
          </p:cNvSpPr>
          <p:nvPr>
            <p:ph type="title"/>
          </p:nvPr>
        </p:nvSpPr>
        <p:spPr/>
        <p:txBody>
          <a:bodyPr/>
          <a:lstStyle/>
          <a:p>
            <a:r>
              <a:rPr lang="es-EC" dirty="0"/>
              <a:t>Iconos que encontraremos para poder hacer la configuración del sistema</a:t>
            </a:r>
          </a:p>
        </p:txBody>
      </p:sp>
      <p:sp>
        <p:nvSpPr>
          <p:cNvPr id="3" name="Marcador de contenido 2">
            <a:extLst>
              <a:ext uri="{FF2B5EF4-FFF2-40B4-BE49-F238E27FC236}">
                <a16:creationId xmlns:a16="http://schemas.microsoft.com/office/drawing/2014/main" id="{B70FDAFC-90A7-4D76-B347-E6DCA1068858}"/>
              </a:ext>
            </a:extLst>
          </p:cNvPr>
          <p:cNvSpPr>
            <a:spLocks noGrp="1"/>
          </p:cNvSpPr>
          <p:nvPr>
            <p:ph idx="1"/>
          </p:nvPr>
        </p:nvSpPr>
        <p:spPr/>
        <p:txBody>
          <a:bodyPr/>
          <a:lstStyle/>
          <a:p>
            <a:r>
              <a:rPr lang="es-EC" dirty="0"/>
              <a:t>Tenemos que ir a bloques a partir de ese apartado veremos una ventana que dice visor en el cual encontraremos una maleta (en la cual guardaremos cuadros de textos si así lo necesitamos)un tacho de basura (eliminaremos los cuadros de textos que no necesitemos), avisos esto y 3 botones los cuales nos ayudaran en el transcurso del proyecto que se este realizando.</a:t>
            </a:r>
          </a:p>
          <a:p>
            <a:endParaRPr lang="es-EC" dirty="0"/>
          </a:p>
        </p:txBody>
      </p:sp>
      <p:pic>
        <p:nvPicPr>
          <p:cNvPr id="7" name="Imagen 6">
            <a:extLst>
              <a:ext uri="{FF2B5EF4-FFF2-40B4-BE49-F238E27FC236}">
                <a16:creationId xmlns:a16="http://schemas.microsoft.com/office/drawing/2014/main" id="{2154784B-77C3-4DED-B71F-3234C12F6777}"/>
              </a:ext>
            </a:extLst>
          </p:cNvPr>
          <p:cNvPicPr>
            <a:picLocks noChangeAspect="1"/>
          </p:cNvPicPr>
          <p:nvPr/>
        </p:nvPicPr>
        <p:blipFill rotWithShape="1">
          <a:blip r:embed="rId2"/>
          <a:srcRect r="44430" b="30265"/>
          <a:stretch/>
        </p:blipFill>
        <p:spPr>
          <a:xfrm>
            <a:off x="3473972" y="5394345"/>
            <a:ext cx="612051" cy="362001"/>
          </a:xfrm>
          <a:prstGeom prst="rect">
            <a:avLst/>
          </a:prstGeom>
        </p:spPr>
      </p:pic>
      <p:pic>
        <p:nvPicPr>
          <p:cNvPr id="9" name="Imagen 8">
            <a:extLst>
              <a:ext uri="{FF2B5EF4-FFF2-40B4-BE49-F238E27FC236}">
                <a16:creationId xmlns:a16="http://schemas.microsoft.com/office/drawing/2014/main" id="{138FC48E-095D-4005-B319-0817D2792A72}"/>
              </a:ext>
            </a:extLst>
          </p:cNvPr>
          <p:cNvPicPr>
            <a:picLocks noChangeAspect="1"/>
          </p:cNvPicPr>
          <p:nvPr/>
        </p:nvPicPr>
        <p:blipFill rotWithShape="1">
          <a:blip r:embed="rId3"/>
          <a:srcRect l="17082" r="16259" b="24210"/>
          <a:stretch/>
        </p:blipFill>
        <p:spPr>
          <a:xfrm>
            <a:off x="4343573" y="5394345"/>
            <a:ext cx="749325" cy="685896"/>
          </a:xfrm>
          <a:prstGeom prst="rect">
            <a:avLst/>
          </a:prstGeom>
        </p:spPr>
      </p:pic>
      <p:pic>
        <p:nvPicPr>
          <p:cNvPr id="11" name="Imagen 10">
            <a:extLst>
              <a:ext uri="{FF2B5EF4-FFF2-40B4-BE49-F238E27FC236}">
                <a16:creationId xmlns:a16="http://schemas.microsoft.com/office/drawing/2014/main" id="{2AD4DA82-6091-4ABA-83EE-0420C3215893}"/>
              </a:ext>
            </a:extLst>
          </p:cNvPr>
          <p:cNvPicPr>
            <a:picLocks noChangeAspect="1"/>
          </p:cNvPicPr>
          <p:nvPr/>
        </p:nvPicPr>
        <p:blipFill>
          <a:blip r:embed="rId4"/>
          <a:stretch>
            <a:fillRect/>
          </a:stretch>
        </p:blipFill>
        <p:spPr>
          <a:xfrm>
            <a:off x="6213432" y="5236344"/>
            <a:ext cx="1543265" cy="914528"/>
          </a:xfrm>
          <a:prstGeom prst="rect">
            <a:avLst/>
          </a:prstGeom>
        </p:spPr>
      </p:pic>
      <p:pic>
        <p:nvPicPr>
          <p:cNvPr id="13" name="Imagen 12">
            <a:extLst>
              <a:ext uri="{FF2B5EF4-FFF2-40B4-BE49-F238E27FC236}">
                <a16:creationId xmlns:a16="http://schemas.microsoft.com/office/drawing/2014/main" id="{997DC7ED-6F63-46CD-9B88-07F627EFC9AD}"/>
              </a:ext>
            </a:extLst>
          </p:cNvPr>
          <p:cNvPicPr>
            <a:picLocks noChangeAspect="1"/>
          </p:cNvPicPr>
          <p:nvPr/>
        </p:nvPicPr>
        <p:blipFill>
          <a:blip r:embed="rId5"/>
          <a:stretch>
            <a:fillRect/>
          </a:stretch>
        </p:blipFill>
        <p:spPr>
          <a:xfrm>
            <a:off x="5350448" y="5394345"/>
            <a:ext cx="543001" cy="685896"/>
          </a:xfrm>
          <a:prstGeom prst="rect">
            <a:avLst/>
          </a:prstGeom>
        </p:spPr>
      </p:pic>
      <p:pic>
        <p:nvPicPr>
          <p:cNvPr id="15" name="Imagen 14">
            <a:extLst>
              <a:ext uri="{FF2B5EF4-FFF2-40B4-BE49-F238E27FC236}">
                <a16:creationId xmlns:a16="http://schemas.microsoft.com/office/drawing/2014/main" id="{FD61BFAA-6DDE-4FB5-A8F9-3BE001CE0261}"/>
              </a:ext>
            </a:extLst>
          </p:cNvPr>
          <p:cNvPicPr>
            <a:picLocks noChangeAspect="1"/>
          </p:cNvPicPr>
          <p:nvPr/>
        </p:nvPicPr>
        <p:blipFill>
          <a:blip r:embed="rId6"/>
          <a:stretch>
            <a:fillRect/>
          </a:stretch>
        </p:blipFill>
        <p:spPr>
          <a:xfrm>
            <a:off x="8076680" y="5394345"/>
            <a:ext cx="609685" cy="1238423"/>
          </a:xfrm>
          <a:prstGeom prst="rect">
            <a:avLst/>
          </a:prstGeom>
        </p:spPr>
      </p:pic>
      <p:pic>
        <p:nvPicPr>
          <p:cNvPr id="17" name="Imagen 16">
            <a:extLst>
              <a:ext uri="{FF2B5EF4-FFF2-40B4-BE49-F238E27FC236}">
                <a16:creationId xmlns:a16="http://schemas.microsoft.com/office/drawing/2014/main" id="{3F20FB95-09AB-4414-AB7A-B5E7B5448F29}"/>
              </a:ext>
            </a:extLst>
          </p:cNvPr>
          <p:cNvPicPr>
            <a:picLocks noChangeAspect="1"/>
          </p:cNvPicPr>
          <p:nvPr/>
        </p:nvPicPr>
        <p:blipFill>
          <a:blip r:embed="rId7"/>
          <a:stretch>
            <a:fillRect/>
          </a:stretch>
        </p:blipFill>
        <p:spPr>
          <a:xfrm>
            <a:off x="2084179" y="5394345"/>
            <a:ext cx="1228896" cy="362001"/>
          </a:xfrm>
          <a:prstGeom prst="rect">
            <a:avLst/>
          </a:prstGeom>
        </p:spPr>
      </p:pic>
    </p:spTree>
    <p:extLst>
      <p:ext uri="{BB962C8B-B14F-4D97-AF65-F5344CB8AC3E}">
        <p14:creationId xmlns:p14="http://schemas.microsoft.com/office/powerpoint/2010/main" val="10810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351AE-FF03-44AE-A990-225FFCB9A4D2}"/>
              </a:ext>
            </a:extLst>
          </p:cNvPr>
          <p:cNvSpPr>
            <a:spLocks noGrp="1"/>
          </p:cNvSpPr>
          <p:nvPr>
            <p:ph type="title"/>
          </p:nvPr>
        </p:nvSpPr>
        <p:spPr/>
        <p:txBody>
          <a:bodyPr/>
          <a:lstStyle/>
          <a:p>
            <a:r>
              <a:rPr lang="es-EC" dirty="0"/>
              <a:t>Configuración del botón</a:t>
            </a:r>
          </a:p>
        </p:txBody>
      </p:sp>
      <p:sp>
        <p:nvSpPr>
          <p:cNvPr id="3" name="Marcador de contenido 2">
            <a:extLst>
              <a:ext uri="{FF2B5EF4-FFF2-40B4-BE49-F238E27FC236}">
                <a16:creationId xmlns:a16="http://schemas.microsoft.com/office/drawing/2014/main" id="{4190DE30-10AE-4A04-B4B6-B8F830DC57F5}"/>
              </a:ext>
            </a:extLst>
          </p:cNvPr>
          <p:cNvSpPr>
            <a:spLocks noGrp="1"/>
          </p:cNvSpPr>
          <p:nvPr>
            <p:ph idx="1"/>
          </p:nvPr>
        </p:nvSpPr>
        <p:spPr/>
        <p:txBody>
          <a:bodyPr/>
          <a:lstStyle/>
          <a:p>
            <a:pPr marL="0" indent="0">
              <a:buNone/>
            </a:pPr>
            <a:r>
              <a:rPr lang="es-EC" dirty="0"/>
              <a:t>Estando en bloques se marca el botón “</a:t>
            </a:r>
            <a:r>
              <a:rPr lang="es-EC" dirty="0" err="1"/>
              <a:t>BT_Salida</a:t>
            </a:r>
            <a:r>
              <a:rPr lang="es-EC" dirty="0"/>
              <a:t>” el cual vamos a configurar, elegimos el que dice cuando “</a:t>
            </a:r>
            <a:r>
              <a:rPr lang="es-EC" dirty="0" err="1"/>
              <a:t>BT_Salida</a:t>
            </a:r>
            <a:r>
              <a:rPr lang="es-EC" dirty="0"/>
              <a:t>” .clic ejecutar, se ira el apartado de control en ese apartado buscaremos la línea que dice “cerra pantalla”.</a:t>
            </a:r>
          </a:p>
          <a:p>
            <a:pPr marL="0" indent="0">
              <a:buNone/>
            </a:pPr>
            <a:endParaRPr lang="es-EC" dirty="0"/>
          </a:p>
        </p:txBody>
      </p:sp>
      <p:pic>
        <p:nvPicPr>
          <p:cNvPr id="5" name="Imagen 4">
            <a:extLst>
              <a:ext uri="{FF2B5EF4-FFF2-40B4-BE49-F238E27FC236}">
                <a16:creationId xmlns:a16="http://schemas.microsoft.com/office/drawing/2014/main" id="{D24F23FE-39A0-4838-9155-E23CFC072E8C}"/>
              </a:ext>
            </a:extLst>
          </p:cNvPr>
          <p:cNvPicPr>
            <a:picLocks noChangeAspect="1"/>
          </p:cNvPicPr>
          <p:nvPr/>
        </p:nvPicPr>
        <p:blipFill>
          <a:blip r:embed="rId2"/>
          <a:stretch>
            <a:fillRect/>
          </a:stretch>
        </p:blipFill>
        <p:spPr>
          <a:xfrm>
            <a:off x="550334" y="3900549"/>
            <a:ext cx="1876687" cy="819264"/>
          </a:xfrm>
          <a:prstGeom prst="rect">
            <a:avLst/>
          </a:prstGeom>
        </p:spPr>
      </p:pic>
      <p:pic>
        <p:nvPicPr>
          <p:cNvPr id="7" name="Imagen 6">
            <a:extLst>
              <a:ext uri="{FF2B5EF4-FFF2-40B4-BE49-F238E27FC236}">
                <a16:creationId xmlns:a16="http://schemas.microsoft.com/office/drawing/2014/main" id="{DD494B28-8591-4953-BBEF-6FBDF2D076FC}"/>
              </a:ext>
            </a:extLst>
          </p:cNvPr>
          <p:cNvPicPr>
            <a:picLocks noChangeAspect="1"/>
          </p:cNvPicPr>
          <p:nvPr/>
        </p:nvPicPr>
        <p:blipFill rotWithShape="1">
          <a:blip r:embed="rId3"/>
          <a:srcRect b="48675"/>
          <a:stretch/>
        </p:blipFill>
        <p:spPr>
          <a:xfrm>
            <a:off x="2389085" y="3863554"/>
            <a:ext cx="2582334" cy="2285473"/>
          </a:xfrm>
          <a:prstGeom prst="rect">
            <a:avLst/>
          </a:prstGeom>
        </p:spPr>
      </p:pic>
      <p:pic>
        <p:nvPicPr>
          <p:cNvPr id="9" name="Imagen 8">
            <a:extLst>
              <a:ext uri="{FF2B5EF4-FFF2-40B4-BE49-F238E27FC236}">
                <a16:creationId xmlns:a16="http://schemas.microsoft.com/office/drawing/2014/main" id="{7A156B66-78C6-4BD1-8596-FAC6C427F02A}"/>
              </a:ext>
            </a:extLst>
          </p:cNvPr>
          <p:cNvPicPr>
            <a:picLocks noChangeAspect="1"/>
          </p:cNvPicPr>
          <p:nvPr/>
        </p:nvPicPr>
        <p:blipFill>
          <a:blip r:embed="rId4"/>
          <a:stretch>
            <a:fillRect/>
          </a:stretch>
        </p:blipFill>
        <p:spPr>
          <a:xfrm>
            <a:off x="5042478" y="3863554"/>
            <a:ext cx="1209844" cy="447737"/>
          </a:xfrm>
          <a:prstGeom prst="rect">
            <a:avLst/>
          </a:prstGeom>
        </p:spPr>
      </p:pic>
      <p:pic>
        <p:nvPicPr>
          <p:cNvPr id="11" name="Imagen 10">
            <a:extLst>
              <a:ext uri="{FF2B5EF4-FFF2-40B4-BE49-F238E27FC236}">
                <a16:creationId xmlns:a16="http://schemas.microsoft.com/office/drawing/2014/main" id="{8B8C295A-B43B-4FF6-949F-B57FD2535B9E}"/>
              </a:ext>
            </a:extLst>
          </p:cNvPr>
          <p:cNvPicPr>
            <a:picLocks noChangeAspect="1"/>
          </p:cNvPicPr>
          <p:nvPr/>
        </p:nvPicPr>
        <p:blipFill>
          <a:blip r:embed="rId5"/>
          <a:stretch>
            <a:fillRect/>
          </a:stretch>
        </p:blipFill>
        <p:spPr>
          <a:xfrm>
            <a:off x="6954953" y="3863554"/>
            <a:ext cx="1848108" cy="762106"/>
          </a:xfrm>
          <a:prstGeom prst="rect">
            <a:avLst/>
          </a:prstGeom>
        </p:spPr>
      </p:pic>
    </p:spTree>
    <p:extLst>
      <p:ext uri="{BB962C8B-B14F-4D97-AF65-F5344CB8AC3E}">
        <p14:creationId xmlns:p14="http://schemas.microsoft.com/office/powerpoint/2010/main" val="2417325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BA7E6-6953-463D-BF79-E59EA0C85DF4}"/>
              </a:ext>
            </a:extLst>
          </p:cNvPr>
          <p:cNvSpPr>
            <a:spLocks noGrp="1"/>
          </p:cNvSpPr>
          <p:nvPr>
            <p:ph type="title"/>
          </p:nvPr>
        </p:nvSpPr>
        <p:spPr>
          <a:xfrm>
            <a:off x="838200" y="365125"/>
            <a:ext cx="9448800" cy="1325563"/>
          </a:xfrm>
        </p:spPr>
        <p:txBody>
          <a:bodyPr>
            <a:normAutofit/>
          </a:bodyPr>
          <a:lstStyle/>
          <a:p>
            <a:r>
              <a:rPr lang="es-EC" dirty="0"/>
              <a:t>Creación de variables y explicación de las variables</a:t>
            </a:r>
          </a:p>
        </p:txBody>
      </p:sp>
      <p:sp>
        <p:nvSpPr>
          <p:cNvPr id="3" name="Marcador de contenido 2">
            <a:extLst>
              <a:ext uri="{FF2B5EF4-FFF2-40B4-BE49-F238E27FC236}">
                <a16:creationId xmlns:a16="http://schemas.microsoft.com/office/drawing/2014/main" id="{EA24D76B-34BE-46ED-8C5E-5806BC9546CC}"/>
              </a:ext>
            </a:extLst>
          </p:cNvPr>
          <p:cNvSpPr>
            <a:spLocks noGrp="1"/>
          </p:cNvSpPr>
          <p:nvPr>
            <p:ph idx="1"/>
          </p:nvPr>
        </p:nvSpPr>
        <p:spPr/>
        <p:txBody>
          <a:bodyPr/>
          <a:lstStyle/>
          <a:p>
            <a:r>
              <a:rPr lang="es-EC" dirty="0"/>
              <a:t>Vamos al apartado de variables aquí elegiremos el que dice “inicializar global” y le ponemos de nombre “contador” vamos al apartado de matemáticas y sacamos el primero el cual tiene un numero “0” en su casilla.</a:t>
            </a:r>
          </a:p>
          <a:p>
            <a:r>
              <a:rPr lang="es-EC" dirty="0"/>
              <a:t>Las variables:</a:t>
            </a:r>
            <a:r>
              <a:rPr lang="es-ES" dirty="0"/>
              <a:t> son como cajas donde puedes guardar información como números, texto o cualquier otro tipo de dato, ejemplo, podrías tener una variable llamada "puntuación" donde guardas la puntuación de unos estudiantes.</a:t>
            </a:r>
            <a:endParaRPr lang="es-EC" dirty="0"/>
          </a:p>
        </p:txBody>
      </p:sp>
      <p:pic>
        <p:nvPicPr>
          <p:cNvPr id="5" name="Imagen 4">
            <a:extLst>
              <a:ext uri="{FF2B5EF4-FFF2-40B4-BE49-F238E27FC236}">
                <a16:creationId xmlns:a16="http://schemas.microsoft.com/office/drawing/2014/main" id="{C0E4E258-485B-4184-99DD-351914DD61B9}"/>
              </a:ext>
            </a:extLst>
          </p:cNvPr>
          <p:cNvPicPr>
            <a:picLocks noChangeAspect="1"/>
          </p:cNvPicPr>
          <p:nvPr/>
        </p:nvPicPr>
        <p:blipFill>
          <a:blip r:embed="rId2"/>
          <a:stretch>
            <a:fillRect/>
          </a:stretch>
        </p:blipFill>
        <p:spPr>
          <a:xfrm>
            <a:off x="10547131" y="2206568"/>
            <a:ext cx="466790" cy="342948"/>
          </a:xfrm>
          <a:prstGeom prst="rect">
            <a:avLst/>
          </a:prstGeom>
        </p:spPr>
      </p:pic>
      <p:pic>
        <p:nvPicPr>
          <p:cNvPr id="7" name="Imagen 6">
            <a:extLst>
              <a:ext uri="{FF2B5EF4-FFF2-40B4-BE49-F238E27FC236}">
                <a16:creationId xmlns:a16="http://schemas.microsoft.com/office/drawing/2014/main" id="{2B5C9E1C-B00D-489F-BCC2-8FBD0147F6B3}"/>
              </a:ext>
            </a:extLst>
          </p:cNvPr>
          <p:cNvPicPr>
            <a:picLocks noChangeAspect="1"/>
          </p:cNvPicPr>
          <p:nvPr/>
        </p:nvPicPr>
        <p:blipFill>
          <a:blip r:embed="rId3"/>
          <a:stretch>
            <a:fillRect/>
          </a:stretch>
        </p:blipFill>
        <p:spPr>
          <a:xfrm>
            <a:off x="8556128" y="2264785"/>
            <a:ext cx="1991003" cy="276264"/>
          </a:xfrm>
          <a:prstGeom prst="rect">
            <a:avLst/>
          </a:prstGeom>
        </p:spPr>
      </p:pic>
    </p:spTree>
    <p:extLst>
      <p:ext uri="{BB962C8B-B14F-4D97-AF65-F5344CB8AC3E}">
        <p14:creationId xmlns:p14="http://schemas.microsoft.com/office/powerpoint/2010/main" val="211359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6499F8-7676-44EC-B5AE-35A85185B9CD}"/>
              </a:ext>
            </a:extLst>
          </p:cNvPr>
          <p:cNvSpPr>
            <a:spLocks noGrp="1"/>
          </p:cNvSpPr>
          <p:nvPr>
            <p:ph type="title"/>
          </p:nvPr>
        </p:nvSpPr>
        <p:spPr>
          <a:xfrm>
            <a:off x="125866" y="103174"/>
            <a:ext cx="9957934" cy="951325"/>
          </a:xfrm>
        </p:spPr>
        <p:txBody>
          <a:bodyPr/>
          <a:lstStyle/>
          <a:p>
            <a:r>
              <a:rPr lang="es-EC" dirty="0"/>
              <a:t>Explicación del censor y de las condiciones</a:t>
            </a:r>
          </a:p>
        </p:txBody>
      </p:sp>
      <p:sp>
        <p:nvSpPr>
          <p:cNvPr id="3" name="Marcador de contenido 2">
            <a:extLst>
              <a:ext uri="{FF2B5EF4-FFF2-40B4-BE49-F238E27FC236}">
                <a16:creationId xmlns:a16="http://schemas.microsoft.com/office/drawing/2014/main" id="{2A295748-7100-416A-AAA2-23A14183A2E2}"/>
              </a:ext>
            </a:extLst>
          </p:cNvPr>
          <p:cNvSpPr>
            <a:spLocks noGrp="1"/>
          </p:cNvSpPr>
          <p:nvPr>
            <p:ph idx="1"/>
          </p:nvPr>
        </p:nvSpPr>
        <p:spPr>
          <a:xfrm>
            <a:off x="234879" y="872067"/>
            <a:ext cx="11552908" cy="4822296"/>
          </a:xfrm>
        </p:spPr>
        <p:txBody>
          <a:bodyPr/>
          <a:lstStyle/>
          <a:p>
            <a:r>
              <a:rPr lang="es-EC" dirty="0"/>
              <a:t>El sensor se encarga de detectar el movimiento del celular (sacudida)</a:t>
            </a:r>
          </a:p>
          <a:p>
            <a:pPr marL="0" indent="0">
              <a:buNone/>
            </a:pPr>
            <a:endParaRPr lang="es-EC" dirty="0"/>
          </a:p>
          <a:p>
            <a:pPr marL="0" indent="0">
              <a:buNone/>
            </a:pPr>
            <a:endParaRPr lang="es-EC" dirty="0"/>
          </a:p>
          <a:p>
            <a:r>
              <a:rPr lang="es-EC" dirty="0"/>
              <a:t>Las condiciones sirven para hacer cosas especificas por “verdad” o por “falso” o “si” y “no”, ejemplo: </a:t>
            </a:r>
            <a:r>
              <a:rPr lang="es-ES" dirty="0"/>
              <a:t>Si el número ingresado es mayor que 10, entonces cambia el color del texto“.</a:t>
            </a:r>
            <a:endParaRPr lang="es-EC" dirty="0"/>
          </a:p>
        </p:txBody>
      </p:sp>
      <p:pic>
        <p:nvPicPr>
          <p:cNvPr id="4" name="Imagen 3">
            <a:extLst>
              <a:ext uri="{FF2B5EF4-FFF2-40B4-BE49-F238E27FC236}">
                <a16:creationId xmlns:a16="http://schemas.microsoft.com/office/drawing/2014/main" id="{44BDA8A6-06F4-4077-A851-5F58365C2F6E}"/>
              </a:ext>
            </a:extLst>
          </p:cNvPr>
          <p:cNvPicPr>
            <a:picLocks noChangeAspect="1"/>
          </p:cNvPicPr>
          <p:nvPr/>
        </p:nvPicPr>
        <p:blipFill>
          <a:blip r:embed="rId2"/>
          <a:stretch>
            <a:fillRect/>
          </a:stretch>
        </p:blipFill>
        <p:spPr>
          <a:xfrm>
            <a:off x="838200" y="1285529"/>
            <a:ext cx="2599267" cy="480687"/>
          </a:xfrm>
          <a:prstGeom prst="rect">
            <a:avLst/>
          </a:prstGeom>
        </p:spPr>
      </p:pic>
      <p:pic>
        <p:nvPicPr>
          <p:cNvPr id="6" name="Imagen 5">
            <a:extLst>
              <a:ext uri="{FF2B5EF4-FFF2-40B4-BE49-F238E27FC236}">
                <a16:creationId xmlns:a16="http://schemas.microsoft.com/office/drawing/2014/main" id="{18D1067A-1D24-472D-AA15-3923E3BB3A15}"/>
              </a:ext>
            </a:extLst>
          </p:cNvPr>
          <p:cNvPicPr>
            <a:picLocks noChangeAspect="1"/>
          </p:cNvPicPr>
          <p:nvPr/>
        </p:nvPicPr>
        <p:blipFill>
          <a:blip r:embed="rId3"/>
          <a:stretch>
            <a:fillRect/>
          </a:stretch>
        </p:blipFill>
        <p:spPr>
          <a:xfrm>
            <a:off x="4037466" y="3429000"/>
            <a:ext cx="1550534" cy="720861"/>
          </a:xfrm>
          <a:prstGeom prst="rect">
            <a:avLst/>
          </a:prstGeom>
        </p:spPr>
      </p:pic>
      <p:pic>
        <p:nvPicPr>
          <p:cNvPr id="8" name="Imagen 7">
            <a:extLst>
              <a:ext uri="{FF2B5EF4-FFF2-40B4-BE49-F238E27FC236}">
                <a16:creationId xmlns:a16="http://schemas.microsoft.com/office/drawing/2014/main" id="{7D7F0B40-592C-4BA3-A63A-C76AF57A600B}"/>
              </a:ext>
            </a:extLst>
          </p:cNvPr>
          <p:cNvPicPr>
            <a:picLocks noChangeAspect="1"/>
          </p:cNvPicPr>
          <p:nvPr/>
        </p:nvPicPr>
        <p:blipFill>
          <a:blip r:embed="rId4"/>
          <a:stretch>
            <a:fillRect/>
          </a:stretch>
        </p:blipFill>
        <p:spPr>
          <a:xfrm>
            <a:off x="5925852" y="2861735"/>
            <a:ext cx="1585215" cy="3723759"/>
          </a:xfrm>
          <a:prstGeom prst="rect">
            <a:avLst/>
          </a:prstGeom>
        </p:spPr>
      </p:pic>
    </p:spTree>
    <p:extLst>
      <p:ext uri="{BB962C8B-B14F-4D97-AF65-F5344CB8AC3E}">
        <p14:creationId xmlns:p14="http://schemas.microsoft.com/office/powerpoint/2010/main" val="472907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06E863-387E-40B3-BDC2-3B67433967A8}"/>
              </a:ext>
            </a:extLst>
          </p:cNvPr>
          <p:cNvSpPr>
            <a:spLocks noGrp="1"/>
          </p:cNvSpPr>
          <p:nvPr>
            <p:ph type="title"/>
          </p:nvPr>
        </p:nvSpPr>
        <p:spPr/>
        <p:txBody>
          <a:bodyPr/>
          <a:lstStyle/>
          <a:p>
            <a:r>
              <a:rPr lang="es-EC" dirty="0"/>
              <a:t>Configuración de censor</a:t>
            </a:r>
          </a:p>
        </p:txBody>
      </p:sp>
      <p:sp>
        <p:nvSpPr>
          <p:cNvPr id="3" name="Marcador de contenido 2">
            <a:extLst>
              <a:ext uri="{FF2B5EF4-FFF2-40B4-BE49-F238E27FC236}">
                <a16:creationId xmlns:a16="http://schemas.microsoft.com/office/drawing/2014/main" id="{EB7CBAE6-1020-4684-8871-0201A117A2AF}"/>
              </a:ext>
            </a:extLst>
          </p:cNvPr>
          <p:cNvSpPr>
            <a:spLocks noGrp="1"/>
          </p:cNvSpPr>
          <p:nvPr>
            <p:ph idx="1"/>
          </p:nvPr>
        </p:nvSpPr>
        <p:spPr>
          <a:xfrm>
            <a:off x="143933" y="1333500"/>
            <a:ext cx="12048067" cy="4269481"/>
          </a:xfrm>
        </p:spPr>
        <p:txBody>
          <a:bodyPr>
            <a:normAutofit/>
          </a:bodyPr>
          <a:lstStyle/>
          <a:p>
            <a:r>
              <a:rPr lang="es-EC" dirty="0"/>
              <a:t>Iremos al censor que estamos por usar una ves allí se abrirán las ordenes que se le puede poner en este caso elegiremos la 2° “cuando SensorAcelerómetro1” eh iremos a control buscaremos el cuadro de texto de diga “si entonces sino”, buscaremos en matemáticas “Devolver verdadero si el primer número es menor que el segundo”, buscamos en variables la que dice “tomar ”, iremos a matemáticas y agarraremos la casilla de número en el cual se ponen la cantidad de imágenes que se van a presen en el proyecto.</a:t>
            </a:r>
          </a:p>
          <a:p>
            <a:pPr marL="0" indent="0">
              <a:buNone/>
            </a:pPr>
            <a:endParaRPr lang="es-EC" dirty="0"/>
          </a:p>
          <a:p>
            <a:pPr marL="0" indent="0">
              <a:buNone/>
            </a:pPr>
            <a:endParaRPr lang="es-EC" dirty="0"/>
          </a:p>
          <a:p>
            <a:r>
              <a:rPr lang="es-EC" dirty="0"/>
              <a:t>Quedando de esta manera:</a:t>
            </a:r>
          </a:p>
          <a:p>
            <a:endParaRPr lang="es-EC" dirty="0"/>
          </a:p>
        </p:txBody>
      </p:sp>
      <p:pic>
        <p:nvPicPr>
          <p:cNvPr id="5" name="Imagen 4">
            <a:extLst>
              <a:ext uri="{FF2B5EF4-FFF2-40B4-BE49-F238E27FC236}">
                <a16:creationId xmlns:a16="http://schemas.microsoft.com/office/drawing/2014/main" id="{2BAD4E44-5CF8-48F0-AC69-AEEC967B4053}"/>
              </a:ext>
            </a:extLst>
          </p:cNvPr>
          <p:cNvPicPr>
            <a:picLocks noChangeAspect="1"/>
          </p:cNvPicPr>
          <p:nvPr/>
        </p:nvPicPr>
        <p:blipFill>
          <a:blip r:embed="rId2"/>
          <a:stretch>
            <a:fillRect/>
          </a:stretch>
        </p:blipFill>
        <p:spPr>
          <a:xfrm>
            <a:off x="692080" y="4271204"/>
            <a:ext cx="1390844" cy="257211"/>
          </a:xfrm>
          <a:prstGeom prst="rect">
            <a:avLst/>
          </a:prstGeom>
        </p:spPr>
      </p:pic>
      <p:pic>
        <p:nvPicPr>
          <p:cNvPr id="7" name="Imagen 6">
            <a:extLst>
              <a:ext uri="{FF2B5EF4-FFF2-40B4-BE49-F238E27FC236}">
                <a16:creationId xmlns:a16="http://schemas.microsoft.com/office/drawing/2014/main" id="{4740D133-97D5-4D69-8A82-CAFCBED86C53}"/>
              </a:ext>
            </a:extLst>
          </p:cNvPr>
          <p:cNvPicPr>
            <a:picLocks noChangeAspect="1"/>
          </p:cNvPicPr>
          <p:nvPr/>
        </p:nvPicPr>
        <p:blipFill>
          <a:blip r:embed="rId3"/>
          <a:stretch>
            <a:fillRect/>
          </a:stretch>
        </p:blipFill>
        <p:spPr>
          <a:xfrm>
            <a:off x="2166198" y="4272263"/>
            <a:ext cx="2486372" cy="609685"/>
          </a:xfrm>
          <a:prstGeom prst="rect">
            <a:avLst/>
          </a:prstGeom>
        </p:spPr>
      </p:pic>
      <p:pic>
        <p:nvPicPr>
          <p:cNvPr id="9" name="Imagen 8">
            <a:extLst>
              <a:ext uri="{FF2B5EF4-FFF2-40B4-BE49-F238E27FC236}">
                <a16:creationId xmlns:a16="http://schemas.microsoft.com/office/drawing/2014/main" id="{E1C21061-C425-41D8-944D-349DD4FB3375}"/>
              </a:ext>
            </a:extLst>
          </p:cNvPr>
          <p:cNvPicPr>
            <a:picLocks noChangeAspect="1"/>
          </p:cNvPicPr>
          <p:nvPr/>
        </p:nvPicPr>
        <p:blipFill rotWithShape="1">
          <a:blip r:embed="rId4"/>
          <a:srcRect l="8964" t="15387" r="1"/>
          <a:stretch/>
        </p:blipFill>
        <p:spPr>
          <a:xfrm>
            <a:off x="4652570" y="4271204"/>
            <a:ext cx="971308" cy="814502"/>
          </a:xfrm>
          <a:prstGeom prst="rect">
            <a:avLst/>
          </a:prstGeom>
        </p:spPr>
      </p:pic>
      <p:pic>
        <p:nvPicPr>
          <p:cNvPr id="11" name="Imagen 10">
            <a:extLst>
              <a:ext uri="{FF2B5EF4-FFF2-40B4-BE49-F238E27FC236}">
                <a16:creationId xmlns:a16="http://schemas.microsoft.com/office/drawing/2014/main" id="{A6B840A2-2CFA-4A5F-8356-6B1E85167914}"/>
              </a:ext>
            </a:extLst>
          </p:cNvPr>
          <p:cNvPicPr>
            <a:picLocks noChangeAspect="1"/>
          </p:cNvPicPr>
          <p:nvPr/>
        </p:nvPicPr>
        <p:blipFill>
          <a:blip r:embed="rId5"/>
          <a:stretch>
            <a:fillRect/>
          </a:stretch>
        </p:blipFill>
        <p:spPr>
          <a:xfrm>
            <a:off x="5723458" y="4162709"/>
            <a:ext cx="3229426" cy="828791"/>
          </a:xfrm>
          <a:prstGeom prst="rect">
            <a:avLst/>
          </a:prstGeom>
        </p:spPr>
      </p:pic>
      <p:pic>
        <p:nvPicPr>
          <p:cNvPr id="13" name="Imagen 12">
            <a:extLst>
              <a:ext uri="{FF2B5EF4-FFF2-40B4-BE49-F238E27FC236}">
                <a16:creationId xmlns:a16="http://schemas.microsoft.com/office/drawing/2014/main" id="{93778237-7E22-4B31-861E-72FFC9AC234A}"/>
              </a:ext>
            </a:extLst>
          </p:cNvPr>
          <p:cNvPicPr>
            <a:picLocks noChangeAspect="1"/>
          </p:cNvPicPr>
          <p:nvPr/>
        </p:nvPicPr>
        <p:blipFill>
          <a:blip r:embed="rId6"/>
          <a:stretch>
            <a:fillRect/>
          </a:stretch>
        </p:blipFill>
        <p:spPr>
          <a:xfrm>
            <a:off x="9151410" y="4353154"/>
            <a:ext cx="866896" cy="323895"/>
          </a:xfrm>
          <a:prstGeom prst="rect">
            <a:avLst/>
          </a:prstGeom>
        </p:spPr>
      </p:pic>
      <p:pic>
        <p:nvPicPr>
          <p:cNvPr id="15" name="Imagen 14">
            <a:extLst>
              <a:ext uri="{FF2B5EF4-FFF2-40B4-BE49-F238E27FC236}">
                <a16:creationId xmlns:a16="http://schemas.microsoft.com/office/drawing/2014/main" id="{AAEC21F4-CBC1-4D54-8787-A27F54491176}"/>
              </a:ext>
            </a:extLst>
          </p:cNvPr>
          <p:cNvPicPr>
            <a:picLocks noChangeAspect="1"/>
          </p:cNvPicPr>
          <p:nvPr/>
        </p:nvPicPr>
        <p:blipFill>
          <a:blip r:embed="rId7"/>
          <a:stretch>
            <a:fillRect/>
          </a:stretch>
        </p:blipFill>
        <p:spPr>
          <a:xfrm>
            <a:off x="10322124" y="4319893"/>
            <a:ext cx="314369" cy="257211"/>
          </a:xfrm>
          <a:prstGeom prst="rect">
            <a:avLst/>
          </a:prstGeom>
        </p:spPr>
      </p:pic>
      <p:pic>
        <p:nvPicPr>
          <p:cNvPr id="17" name="Imagen 16">
            <a:extLst>
              <a:ext uri="{FF2B5EF4-FFF2-40B4-BE49-F238E27FC236}">
                <a16:creationId xmlns:a16="http://schemas.microsoft.com/office/drawing/2014/main" id="{0D45FDE7-52CF-4D91-B790-36AF4A71F923}"/>
              </a:ext>
            </a:extLst>
          </p:cNvPr>
          <p:cNvPicPr>
            <a:picLocks noChangeAspect="1"/>
          </p:cNvPicPr>
          <p:nvPr/>
        </p:nvPicPr>
        <p:blipFill rotWithShape="1">
          <a:blip r:embed="rId8"/>
          <a:srcRect t="5998" b="4797"/>
          <a:stretch/>
        </p:blipFill>
        <p:spPr>
          <a:xfrm>
            <a:off x="4428475" y="5602981"/>
            <a:ext cx="3886742" cy="1130238"/>
          </a:xfrm>
          <a:prstGeom prst="rect">
            <a:avLst/>
          </a:prstGeom>
        </p:spPr>
      </p:pic>
    </p:spTree>
    <p:extLst>
      <p:ext uri="{BB962C8B-B14F-4D97-AF65-F5344CB8AC3E}">
        <p14:creationId xmlns:p14="http://schemas.microsoft.com/office/powerpoint/2010/main" val="3579967469"/>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235</TotalTime>
  <Words>781</Words>
  <Application>Microsoft Office PowerPoint</Application>
  <PresentationFormat>Panorámica</PresentationFormat>
  <Paragraphs>39</Paragraphs>
  <Slides>13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Trebuchet MS</vt:lpstr>
      <vt:lpstr>Wingdings 3</vt:lpstr>
      <vt:lpstr>Faceta</vt:lpstr>
      <vt:lpstr>Cambio de imágenes con sensor de movimientos y botón de salida</vt:lpstr>
      <vt:lpstr>Agregar imágenes</vt:lpstr>
      <vt:lpstr>Imágenes agregadas</vt:lpstr>
      <vt:lpstr>Poner nombre al botón</vt:lpstr>
      <vt:lpstr>Iconos que encontraremos para poder hacer la configuración del sistema</vt:lpstr>
      <vt:lpstr>Configuración del botón</vt:lpstr>
      <vt:lpstr>Creación de variables y explicación de las variables</vt:lpstr>
      <vt:lpstr>Explicación del censor y de las condiciones</vt:lpstr>
      <vt:lpstr>Configuración de censor</vt:lpstr>
      <vt:lpstr>Configuración de censor</vt:lpstr>
      <vt:lpstr> Configuración de censor</vt:lpstr>
      <vt:lpstr> Configuración de censor</vt:lpstr>
      <vt:lpstr>Las imágenes 10 que se presentaran serán las siguientes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Cambio de imágenes con sensor de movimientos y botón de salida</dc:title>
  <dc:creator>juan Sebastian Vera Camacho</dc:creator>
  <cp:lastModifiedBy>juan Sebastian Vera Camacho</cp:lastModifiedBy>
  <cp:revision>1</cp:revision>
  <dcterms:created xsi:type="dcterms:W3CDTF">2024-03-19T18:49:31Z</dcterms:created>
  <dcterms:modified xsi:type="dcterms:W3CDTF">2024-03-19T22:44:48Z</dcterms:modified>
</cp:coreProperties>
</file>